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82" r:id="rId2"/>
    <p:sldId id="289" r:id="rId3"/>
    <p:sldId id="285" r:id="rId4"/>
    <p:sldId id="262" r:id="rId5"/>
    <p:sldId id="263" r:id="rId6"/>
    <p:sldId id="264" r:id="rId7"/>
    <p:sldId id="265" r:id="rId8"/>
    <p:sldId id="266" r:id="rId9"/>
    <p:sldId id="267" r:id="rId10"/>
    <p:sldId id="268" r:id="rId11"/>
    <p:sldId id="269" r:id="rId12"/>
    <p:sldId id="270" r:id="rId13"/>
    <p:sldId id="286" r:id="rId14"/>
    <p:sldId id="28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276D9E-B7CD-4D2E-9E74-10F19FE663C6}" type="datetimeFigureOut">
              <a:rPr lang="en-AU" smtClean="0"/>
              <a:t>16/10/2020</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72F513-6D69-4D97-B70F-BDEA27281852}" type="slidenum">
              <a:rPr lang="en-AU" smtClean="0"/>
              <a:t>‹#›</a:t>
            </a:fld>
            <a:endParaRPr lang="en-AU"/>
          </a:p>
        </p:txBody>
      </p:sp>
    </p:spTree>
    <p:extLst>
      <p:ext uri="{BB962C8B-B14F-4D97-AF65-F5344CB8AC3E}">
        <p14:creationId xmlns:p14="http://schemas.microsoft.com/office/powerpoint/2010/main" val="3796612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ED3FE1F9-B9B8-41C5-A0DC-59A83490D6B4}" type="datetimeFigureOut">
              <a:rPr lang="en-AU" smtClean="0"/>
              <a:t>16/10/2020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9338AB0-C05E-4FBD-A97B-BAFE4098DBB2}" type="slidenum">
              <a:rPr lang="en-AU" smtClean="0"/>
              <a:t>‹#›</a:t>
            </a:fld>
            <a:endParaRPr lang="en-AU"/>
          </a:p>
        </p:txBody>
      </p:sp>
    </p:spTree>
    <p:extLst>
      <p:ext uri="{BB962C8B-B14F-4D97-AF65-F5344CB8AC3E}">
        <p14:creationId xmlns:p14="http://schemas.microsoft.com/office/powerpoint/2010/main" val="53029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D3FE1F9-B9B8-41C5-A0DC-59A83490D6B4}" type="datetimeFigureOut">
              <a:rPr lang="en-AU" smtClean="0"/>
              <a:t>16/10/2020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9338AB0-C05E-4FBD-A97B-BAFE4098DBB2}" type="slidenum">
              <a:rPr lang="en-AU" smtClean="0"/>
              <a:t>‹#›</a:t>
            </a:fld>
            <a:endParaRPr lang="en-AU"/>
          </a:p>
        </p:txBody>
      </p:sp>
    </p:spTree>
    <p:extLst>
      <p:ext uri="{BB962C8B-B14F-4D97-AF65-F5344CB8AC3E}">
        <p14:creationId xmlns:p14="http://schemas.microsoft.com/office/powerpoint/2010/main" val="800853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D3FE1F9-B9B8-41C5-A0DC-59A83490D6B4}" type="datetimeFigureOut">
              <a:rPr lang="en-AU" smtClean="0"/>
              <a:t>16/10/2020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9338AB0-C05E-4FBD-A97B-BAFE4098DBB2}" type="slidenum">
              <a:rPr lang="en-AU" smtClean="0"/>
              <a:t>‹#›</a:t>
            </a:fld>
            <a:endParaRPr lang="en-AU"/>
          </a:p>
        </p:txBody>
      </p:sp>
    </p:spTree>
    <p:extLst>
      <p:ext uri="{BB962C8B-B14F-4D97-AF65-F5344CB8AC3E}">
        <p14:creationId xmlns:p14="http://schemas.microsoft.com/office/powerpoint/2010/main" val="68532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D3FE1F9-B9B8-41C5-A0DC-59A83490D6B4}" type="datetimeFigureOut">
              <a:rPr lang="en-AU" smtClean="0"/>
              <a:t>16/10/2020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9338AB0-C05E-4FBD-A97B-BAFE4098DBB2}" type="slidenum">
              <a:rPr lang="en-AU" smtClean="0"/>
              <a:t>‹#›</a:t>
            </a:fld>
            <a:endParaRPr lang="en-AU"/>
          </a:p>
        </p:txBody>
      </p:sp>
    </p:spTree>
    <p:extLst>
      <p:ext uri="{BB962C8B-B14F-4D97-AF65-F5344CB8AC3E}">
        <p14:creationId xmlns:p14="http://schemas.microsoft.com/office/powerpoint/2010/main" val="812379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3FE1F9-B9B8-41C5-A0DC-59A83490D6B4}" type="datetimeFigureOut">
              <a:rPr lang="en-AU" smtClean="0"/>
              <a:t>16/10/2020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9338AB0-C05E-4FBD-A97B-BAFE4098DBB2}" type="slidenum">
              <a:rPr lang="en-AU" smtClean="0"/>
              <a:t>‹#›</a:t>
            </a:fld>
            <a:endParaRPr lang="en-AU"/>
          </a:p>
        </p:txBody>
      </p:sp>
    </p:spTree>
    <p:extLst>
      <p:ext uri="{BB962C8B-B14F-4D97-AF65-F5344CB8AC3E}">
        <p14:creationId xmlns:p14="http://schemas.microsoft.com/office/powerpoint/2010/main" val="734032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ED3FE1F9-B9B8-41C5-A0DC-59A83490D6B4}" type="datetimeFigureOut">
              <a:rPr lang="en-AU" smtClean="0"/>
              <a:t>16/10/2020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9338AB0-C05E-4FBD-A97B-BAFE4098DBB2}" type="slidenum">
              <a:rPr lang="en-AU" smtClean="0"/>
              <a:t>‹#›</a:t>
            </a:fld>
            <a:endParaRPr lang="en-AU"/>
          </a:p>
        </p:txBody>
      </p:sp>
    </p:spTree>
    <p:extLst>
      <p:ext uri="{BB962C8B-B14F-4D97-AF65-F5344CB8AC3E}">
        <p14:creationId xmlns:p14="http://schemas.microsoft.com/office/powerpoint/2010/main" val="2352347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ED3FE1F9-B9B8-41C5-A0DC-59A83490D6B4}" type="datetimeFigureOut">
              <a:rPr lang="en-AU" smtClean="0"/>
              <a:t>16/10/2020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89338AB0-C05E-4FBD-A97B-BAFE4098DBB2}" type="slidenum">
              <a:rPr lang="en-AU" smtClean="0"/>
              <a:t>‹#›</a:t>
            </a:fld>
            <a:endParaRPr lang="en-AU"/>
          </a:p>
        </p:txBody>
      </p:sp>
    </p:spTree>
    <p:extLst>
      <p:ext uri="{BB962C8B-B14F-4D97-AF65-F5344CB8AC3E}">
        <p14:creationId xmlns:p14="http://schemas.microsoft.com/office/powerpoint/2010/main" val="4094705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ED3FE1F9-B9B8-41C5-A0DC-59A83490D6B4}" type="datetimeFigureOut">
              <a:rPr lang="en-AU" smtClean="0"/>
              <a:t>16/10/2020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89338AB0-C05E-4FBD-A97B-BAFE4098DBB2}" type="slidenum">
              <a:rPr lang="en-AU" smtClean="0"/>
              <a:t>‹#›</a:t>
            </a:fld>
            <a:endParaRPr lang="en-AU"/>
          </a:p>
        </p:txBody>
      </p:sp>
    </p:spTree>
    <p:extLst>
      <p:ext uri="{BB962C8B-B14F-4D97-AF65-F5344CB8AC3E}">
        <p14:creationId xmlns:p14="http://schemas.microsoft.com/office/powerpoint/2010/main" val="159765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3FE1F9-B9B8-41C5-A0DC-59A83490D6B4}" type="datetimeFigureOut">
              <a:rPr lang="en-AU" smtClean="0"/>
              <a:t>16/10/2020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89338AB0-C05E-4FBD-A97B-BAFE4098DBB2}" type="slidenum">
              <a:rPr lang="en-AU" smtClean="0"/>
              <a:t>‹#›</a:t>
            </a:fld>
            <a:endParaRPr lang="en-AU"/>
          </a:p>
        </p:txBody>
      </p:sp>
    </p:spTree>
    <p:extLst>
      <p:ext uri="{BB962C8B-B14F-4D97-AF65-F5344CB8AC3E}">
        <p14:creationId xmlns:p14="http://schemas.microsoft.com/office/powerpoint/2010/main" val="848024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3FE1F9-B9B8-41C5-A0DC-59A83490D6B4}" type="datetimeFigureOut">
              <a:rPr lang="en-AU" smtClean="0"/>
              <a:t>16/10/2020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9338AB0-C05E-4FBD-A97B-BAFE4098DBB2}" type="slidenum">
              <a:rPr lang="en-AU" smtClean="0"/>
              <a:t>‹#›</a:t>
            </a:fld>
            <a:endParaRPr lang="en-AU"/>
          </a:p>
        </p:txBody>
      </p:sp>
    </p:spTree>
    <p:extLst>
      <p:ext uri="{BB962C8B-B14F-4D97-AF65-F5344CB8AC3E}">
        <p14:creationId xmlns:p14="http://schemas.microsoft.com/office/powerpoint/2010/main" val="4175586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3FE1F9-B9B8-41C5-A0DC-59A83490D6B4}" type="datetimeFigureOut">
              <a:rPr lang="en-AU" smtClean="0"/>
              <a:t>16/10/2020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9338AB0-C05E-4FBD-A97B-BAFE4098DBB2}" type="slidenum">
              <a:rPr lang="en-AU" smtClean="0"/>
              <a:t>‹#›</a:t>
            </a:fld>
            <a:endParaRPr lang="en-AU"/>
          </a:p>
        </p:txBody>
      </p:sp>
    </p:spTree>
    <p:extLst>
      <p:ext uri="{BB962C8B-B14F-4D97-AF65-F5344CB8AC3E}">
        <p14:creationId xmlns:p14="http://schemas.microsoft.com/office/powerpoint/2010/main" val="3629033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3FE1F9-B9B8-41C5-A0DC-59A83490D6B4}" type="datetimeFigureOut">
              <a:rPr lang="en-AU" smtClean="0"/>
              <a:t>16/10/2020</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38AB0-C05E-4FBD-A97B-BAFE4098DBB2}" type="slidenum">
              <a:rPr lang="en-AU" smtClean="0"/>
              <a:t>‹#›</a:t>
            </a:fld>
            <a:endParaRPr lang="en-AU"/>
          </a:p>
        </p:txBody>
      </p:sp>
    </p:spTree>
    <p:extLst>
      <p:ext uri="{BB962C8B-B14F-4D97-AF65-F5344CB8AC3E}">
        <p14:creationId xmlns:p14="http://schemas.microsoft.com/office/powerpoint/2010/main" val="2152127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2.gif"/><Relationship Id="rId5" Type="http://schemas.microsoft.com/office/2007/relationships/hdphoto" Target="../media/hdphoto9.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29.tiff"/></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7.tiff"/></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10.png"/><Relationship Id="rId4" Type="http://schemas.openxmlformats.org/officeDocument/2006/relationships/image" Target="../media/image9.tiff"/></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0696" y="0"/>
            <a:ext cx="92246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Hung Doan\Pictures\hinh cut\biet phai.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502409" y="3702572"/>
            <a:ext cx="5546703" cy="315542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Hung Doan\Pictures\hinh cut\chua mattew 4.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4" y="2584158"/>
            <a:ext cx="3657600" cy="42963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 y="152399"/>
            <a:ext cx="8291197" cy="584775"/>
          </a:xfrm>
          <a:prstGeom prst="rect">
            <a:avLst/>
          </a:prstGeom>
        </p:spPr>
        <p:txBody>
          <a:bodyPr wrap="square">
            <a:spAutoFit/>
          </a:bodyPr>
          <a:lstStyle/>
          <a:p>
            <a:pPr algn="ctr"/>
            <a:r>
              <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rPr>
              <a:t>29</a:t>
            </a:r>
            <a:r>
              <a:rPr lang="en-AU"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th</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 Sunday in Ordinary Time - Year A</a:t>
            </a:r>
          </a:p>
        </p:txBody>
      </p:sp>
      <p:sp>
        <p:nvSpPr>
          <p:cNvPr id="6" name="Rectangle 5"/>
          <p:cNvSpPr/>
          <p:nvPr/>
        </p:nvSpPr>
        <p:spPr>
          <a:xfrm>
            <a:off x="0" y="806507"/>
            <a:ext cx="8903901" cy="584775"/>
          </a:xfrm>
          <a:prstGeom prst="rect">
            <a:avLst/>
          </a:prstGeom>
        </p:spPr>
        <p:txBody>
          <a:bodyPr wrap="square">
            <a:spAutoFit/>
          </a:bodyPr>
          <a:lstStyle/>
          <a:p>
            <a:pPr algn="ctr"/>
            <a:r>
              <a:rPr lang="vi-VN" sz="3200" b="1" dirty="0">
                <a:solidFill>
                  <a:schemeClr val="bg1"/>
                </a:solidFill>
                <a:latin typeface="+mj-lt"/>
              </a:rPr>
              <a:t>Chúa Nhật 29 Thường Niên Năm A</a:t>
            </a:r>
            <a:endParaRPr lang="en-AU" sz="3200" dirty="0">
              <a:solidFill>
                <a:schemeClr val="bg1"/>
              </a:solidFill>
              <a:latin typeface="+mj-lt"/>
            </a:endParaRPr>
          </a:p>
        </p:txBody>
      </p:sp>
      <p:pic>
        <p:nvPicPr>
          <p:cNvPr id="7" name="Picture 6" descr="C:\Users\JOSEPH HUNG DOAN\Pictures\jesus\pictures cut\tie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4645115"/>
            <a:ext cx="967670" cy="8974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438400" y="5682365"/>
            <a:ext cx="5410199" cy="892552"/>
          </a:xfrm>
          <a:prstGeom prst="rect">
            <a:avLst/>
          </a:prstGeom>
        </p:spPr>
        <p:txBody>
          <a:bodyPr wrap="square">
            <a:spAutoFit/>
          </a:bodyPr>
          <a:lstStyle/>
          <a:p>
            <a:pPr algn="ctr"/>
            <a:r>
              <a:rPr lang="en-AU" sz="3200" dirty="0">
                <a:solidFill>
                  <a:srgbClr val="FFFF00"/>
                </a:solidFill>
              </a:rPr>
              <a:t>18/10/2020</a:t>
            </a:r>
            <a:endParaRPr lang="vi-VN" sz="3200" dirty="0">
              <a:solidFill>
                <a:srgbClr val="FFFF00"/>
              </a:solidFill>
            </a:endParaRPr>
          </a:p>
          <a:p>
            <a:pPr algn="ctr"/>
            <a:r>
              <a:rPr lang="vi-VN" sz="2000" dirty="0">
                <a:solidFill>
                  <a:srgbClr val="FFFF00"/>
                </a:solidFill>
              </a:rPr>
              <a:t>Hùng Phương &amp; Thanh Quảng thực hiện</a:t>
            </a:r>
            <a:endParaRPr lang="en-AU" sz="2000" dirty="0">
              <a:solidFill>
                <a:srgbClr val="FFFF00"/>
              </a:solidFill>
            </a:endParaRPr>
          </a:p>
        </p:txBody>
      </p:sp>
    </p:spTree>
    <p:extLst>
      <p:ext uri="{BB962C8B-B14F-4D97-AF65-F5344CB8AC3E}">
        <p14:creationId xmlns:p14="http://schemas.microsoft.com/office/powerpoint/2010/main" val="287936173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1000"/>
                                        <p:tgtEl>
                                          <p:spTgt spid="6">
                                            <p:txEl>
                                              <p:pRg st="0" end="0"/>
                                            </p:txEl>
                                          </p:spTgt>
                                        </p:tgtEl>
                                      </p:cBhvr>
                                    </p:animEffect>
                                  </p:childTnLst>
                                </p:cTn>
                              </p:par>
                              <p:par>
                                <p:cTn id="8" presetID="16" presetClass="entr" presetSubtype="42"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barn(outHorizontal)">
                                      <p:cBhvr>
                                        <p:cTn id="10" dur="1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962400"/>
            <a:ext cx="4267200" cy="1569660"/>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Người hỏi họ: </a:t>
            </a: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"Hình và danh hiệu này là của ai đây?" </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5493913" y="605828"/>
            <a:ext cx="3478088" cy="206210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and he said, ‘Whose head is this? Whose name?’ </a:t>
            </a:r>
          </a:p>
        </p:txBody>
      </p:sp>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267200" y="3610173"/>
            <a:ext cx="4876800" cy="3247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 y="22537"/>
            <a:ext cx="5381453" cy="3587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descr="http://www.thelordsway.net/images/tib_coin.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2283" y="5494656"/>
            <a:ext cx="1439718" cy="143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436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0532" y="6206593"/>
            <a:ext cx="4136068" cy="584775"/>
          </a:xfrm>
          <a:prstGeom prst="rect">
            <a:avLst/>
          </a:prstGeom>
        </p:spPr>
        <p:txBody>
          <a:bodyPr wrap="non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Họ đáp: Của Xê-da.</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539233" y="195497"/>
            <a:ext cx="4964821" cy="584775"/>
          </a:xfrm>
          <a:prstGeom prst="rect">
            <a:avLst/>
          </a:prstGeom>
        </p:spPr>
        <p:txBody>
          <a:bodyPr wrap="none">
            <a:spAutoFit/>
          </a:bodyPr>
          <a:lstStyle/>
          <a:p>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‘Caesar’s’ they replied.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328" y="990600"/>
            <a:ext cx="7610475"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5306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3300" y="2667000"/>
            <a:ext cx="2980524" cy="4031873"/>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 Bấy giờ, Người bảo họ: "Thế thì của Xê-da, trả về Xê-da; của Thiên Chúa, trả về Thiên Chúa. </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51520" y="74815"/>
            <a:ext cx="8712968" cy="206210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He then said to them, </a:t>
            </a:r>
            <a:endPar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‘Very well, give back to Caesar what belongs to Caesar </a:t>
            </a:r>
            <a:r>
              <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rPr>
              <a:t>-</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 and to God what belongs to God.’ </a:t>
            </a:r>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2819400"/>
            <a:ext cx="60533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2766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jerusalem landsca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Hung Doan\Pictures\hinh cut\cua chua va seda.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716" y="2938630"/>
            <a:ext cx="6019800" cy="39504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152399"/>
            <a:ext cx="8443597" cy="584775"/>
          </a:xfrm>
          <a:prstGeom prst="rect">
            <a:avLst/>
          </a:prstGeom>
        </p:spPr>
        <p:txBody>
          <a:bodyPr wrap="square">
            <a:spAutoFit/>
          </a:bodyPr>
          <a:lstStyle/>
          <a:p>
            <a:pPr algn="ctr"/>
            <a:r>
              <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rPr>
              <a:t>29</a:t>
            </a:r>
            <a:r>
              <a:rPr lang="en-AU"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th</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 Sunday in Ordinary Time - Year A</a:t>
            </a:r>
          </a:p>
        </p:txBody>
      </p:sp>
      <p:sp>
        <p:nvSpPr>
          <p:cNvPr id="5" name="Rectangle 4"/>
          <p:cNvSpPr/>
          <p:nvPr/>
        </p:nvSpPr>
        <p:spPr>
          <a:xfrm>
            <a:off x="74647" y="683740"/>
            <a:ext cx="8903901" cy="584775"/>
          </a:xfrm>
          <a:prstGeom prst="rect">
            <a:avLst/>
          </a:prstGeom>
        </p:spPr>
        <p:txBody>
          <a:bodyPr wrap="square">
            <a:spAutoFit/>
          </a:bodyPr>
          <a:lstStyle/>
          <a:p>
            <a:pPr algn="ctr"/>
            <a:r>
              <a:rPr lang="vi-VN" sz="3200" b="1" dirty="0">
                <a:solidFill>
                  <a:schemeClr val="bg1"/>
                </a:solidFill>
                <a:latin typeface="+mj-lt"/>
              </a:rPr>
              <a:t>Chúa Nhật 29 Thường Niên Năm A</a:t>
            </a:r>
            <a:endParaRPr lang="en-AU" sz="3200" dirty="0">
              <a:solidFill>
                <a:schemeClr val="bg1"/>
              </a:solidFill>
              <a:latin typeface="+mj-lt"/>
            </a:endParaRPr>
          </a:p>
        </p:txBody>
      </p:sp>
    </p:spTree>
    <p:extLst>
      <p:ext uri="{BB962C8B-B14F-4D97-AF65-F5344CB8AC3E}">
        <p14:creationId xmlns:p14="http://schemas.microsoft.com/office/powerpoint/2010/main" val="2992389874"/>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jerusalem landsca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ung Doan\Pictures\hinh cut\biet phai 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257800" y="2786131"/>
            <a:ext cx="4012328" cy="411479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Hung Doan\Pictures\hinh cut\chua matthew 10.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09146">
            <a:off x="-152400" y="2604293"/>
            <a:ext cx="4830651" cy="44162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JOSEPH HUNG DOAN\Pictures\jesus\pictures cut\tie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6211" y="5105400"/>
            <a:ext cx="1401688" cy="13000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8600" y="152399"/>
            <a:ext cx="8519797" cy="584775"/>
          </a:xfrm>
          <a:prstGeom prst="rect">
            <a:avLst/>
          </a:prstGeom>
        </p:spPr>
        <p:txBody>
          <a:bodyPr wrap="square">
            <a:spAutoFit/>
          </a:bodyPr>
          <a:lstStyle/>
          <a:p>
            <a:pPr algn="ctr"/>
            <a:r>
              <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rPr>
              <a:t>29</a:t>
            </a:r>
            <a:r>
              <a:rPr lang="en-AU"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th</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 Sunday in Ordinary Time - Year A</a:t>
            </a:r>
          </a:p>
        </p:txBody>
      </p:sp>
      <p:sp>
        <p:nvSpPr>
          <p:cNvPr id="8" name="Rectangle 7"/>
          <p:cNvSpPr/>
          <p:nvPr/>
        </p:nvSpPr>
        <p:spPr>
          <a:xfrm>
            <a:off x="36547" y="796090"/>
            <a:ext cx="8903901" cy="584775"/>
          </a:xfrm>
          <a:prstGeom prst="rect">
            <a:avLst/>
          </a:prstGeom>
        </p:spPr>
        <p:txBody>
          <a:bodyPr wrap="square">
            <a:spAutoFit/>
          </a:bodyPr>
          <a:lstStyle/>
          <a:p>
            <a:pPr algn="ctr"/>
            <a:r>
              <a:rPr lang="vi-VN" sz="3200" b="1" dirty="0">
                <a:solidFill>
                  <a:schemeClr val="bg1"/>
                </a:solidFill>
                <a:latin typeface="+mj-lt"/>
              </a:rPr>
              <a:t>Chúa Nhật 29 Thường Niên Năm A</a:t>
            </a:r>
            <a:endParaRPr lang="en-AU" sz="3200" dirty="0">
              <a:solidFill>
                <a:schemeClr val="bg1"/>
              </a:solidFill>
              <a:latin typeface="+mj-lt"/>
            </a:endParaRPr>
          </a:p>
        </p:txBody>
      </p:sp>
    </p:spTree>
    <p:extLst>
      <p:ext uri="{BB962C8B-B14F-4D97-AF65-F5344CB8AC3E}">
        <p14:creationId xmlns:p14="http://schemas.microsoft.com/office/powerpoint/2010/main" val="1387208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jerusalem landsca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Users\Hung Doan\Pictures\hinh cut\pharisieu 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5603" y="3065403"/>
            <a:ext cx="3198397" cy="37672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Hung Doan\Pictures\hinh cut\chua matthew 9.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99" y="2743200"/>
            <a:ext cx="4683599" cy="44116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JOSEPH HUNG DOAN\Pictures\jesus\pictures cut\tie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5868" y="4038600"/>
            <a:ext cx="1233769" cy="11442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76294" y="6019800"/>
            <a:ext cx="2412840" cy="646331"/>
          </a:xfrm>
          <a:prstGeom prst="rect">
            <a:avLst/>
          </a:prstGeom>
        </p:spPr>
        <p:txBody>
          <a:bodyPr wrap="none">
            <a:spAutoFit/>
          </a:bodyPr>
          <a:lstStyle/>
          <a:p>
            <a:r>
              <a:rPr lang="en-AU" sz="3600" dirty="0">
                <a:solidFill>
                  <a:schemeClr val="bg1"/>
                </a:solidFill>
              </a:rPr>
              <a:t>18/10/2020</a:t>
            </a:r>
            <a:endParaRPr lang="en-AU" sz="3600" dirty="0"/>
          </a:p>
        </p:txBody>
      </p:sp>
    </p:spTree>
    <p:extLst>
      <p:ext uri="{BB962C8B-B14F-4D97-AF65-F5344CB8AC3E}">
        <p14:creationId xmlns:p14="http://schemas.microsoft.com/office/powerpoint/2010/main" val="1786984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jerusalem landsca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3" y="0"/>
            <a:ext cx="916192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ung Doan\Pictures\hinh cut\biet phai.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23" y="3816350"/>
            <a:ext cx="5346700" cy="30416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Hung Doan\Pictures\hinh cut\chua matthew 8.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819400"/>
            <a:ext cx="5791200" cy="41367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Hung Doan\Pictures\hinh cut\MatthewBible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420" y="152400"/>
            <a:ext cx="3858238" cy="22784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152400" y="798117"/>
            <a:ext cx="426914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Gospel</a:t>
            </a:r>
          </a:p>
          <a:p>
            <a:pPr algn="ctr"/>
            <a:r>
              <a:rPr lang="en-AU"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Matthew </a:t>
            </a:r>
          </a:p>
          <a:p>
            <a:pPr algn="ctr"/>
            <a:r>
              <a:rPr lang="en-AU"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22:15-21</a:t>
            </a:r>
          </a:p>
          <a:p>
            <a:pPr algn="ctr"/>
            <a:r>
              <a:rPr lang="en-AU"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Phúc</a:t>
            </a:r>
            <a:r>
              <a:rPr lang="en-AU"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AU"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Âm</a:t>
            </a:r>
            <a:r>
              <a:rPr lang="en-AU"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AU"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a:t>
            </a:r>
            <a:r>
              <a:rPr lang="en-AU"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AU"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Thánh</a:t>
            </a:r>
            <a:r>
              <a:rPr lang="en-AU"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AU"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Mátthêu</a:t>
            </a:r>
            <a:endParaRPr lang="en-AU"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AU"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22:15-21</a:t>
            </a:r>
          </a:p>
        </p:txBody>
      </p:sp>
      <p:pic>
        <p:nvPicPr>
          <p:cNvPr id="8" name="Picture 7" descr="C:\Users\JOSEPH HUNG DOAN\Pictures\jesus\pictures cut\tien.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7037" y="5585816"/>
            <a:ext cx="1347809" cy="1250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444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114800"/>
            <a:ext cx="8784976" cy="2062103"/>
          </a:xfrm>
          <a:prstGeom prst="rect">
            <a:avLst/>
          </a:prstGeom>
        </p:spPr>
        <p:txBody>
          <a:bodyPr wrap="square">
            <a:spAutoFit/>
          </a:bodyPr>
          <a:lstStyle/>
          <a:p>
            <a:pPr algn="ctr"/>
            <a:r>
              <a:rPr lang="vi-VN" dirty="0"/>
              <a:t>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Bấy giờ những người Pha-ri-sêu </a:t>
            </a: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đi bàn bạc với nhau, </a:t>
            </a: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tìm cách làm cho Đức Giê-su </a:t>
            </a: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phải lỡ lời mà mắc bẫy.</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304800"/>
            <a:ext cx="3594481" cy="353943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The Pharisees went away to work out between them how to trap Jesus in what </a:t>
            </a:r>
            <a:endPar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he said. </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733800" y="0"/>
            <a:ext cx="5379664" cy="361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0143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3" y="4953000"/>
            <a:ext cx="8901384" cy="1569660"/>
          </a:xfrm>
          <a:prstGeom prst="rect">
            <a:avLst/>
          </a:prstGeom>
        </p:spPr>
        <p:txBody>
          <a:bodyPr wrap="square">
            <a:spAutoFit/>
          </a:bodyPr>
          <a:lstStyle/>
          <a:p>
            <a:pPr algn="ctr"/>
            <a:r>
              <a:rPr lang="vi-VN" dirty="0"/>
              <a:t>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Họ sai các môn đệ của họ </a:t>
            </a: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cùng đi với những người phe Hê-rô-đê, đến nói với Đức Giê-su rằng:</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5867400" y="228600"/>
            <a:ext cx="3276600" cy="304698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And they sent their disciples to him, together with the </a:t>
            </a:r>
            <a:r>
              <a:rPr lang="en-AU"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Herodians</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 to say, </a:t>
            </a:r>
          </a:p>
        </p:txBody>
      </p:sp>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062" r="12254"/>
          <a:stretch/>
        </p:blipFill>
        <p:spPr bwMode="auto">
          <a:xfrm>
            <a:off x="4313" y="7189"/>
            <a:ext cx="5715000" cy="459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8975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3733801"/>
            <a:ext cx="5603023" cy="304698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"Thưa Thầy, chúng tôi biết Thầy là người chân thật và cứ sự thật mà dạy đường lối của Thiên Chúa. Thầy cũng chẳng vị nể ai, vì Thầy không cứ bề ngoài mà đánh giá người ta.</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28600" y="381000"/>
            <a:ext cx="3352800" cy="550920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‘Master, we know that you are an honest man and teach the way of God in an honest way, and that you are not afraid of anyone, because a man’s rank means nothing to you.</a:t>
            </a: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507495" y="0"/>
            <a:ext cx="5636505" cy="3733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7851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13010" y="3657600"/>
            <a:ext cx="3647442" cy="304698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Vậy xin Thầy </a:t>
            </a: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cho biết ý kiến: “có được phép nộp thuế </a:t>
            </a: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cho Xê-da </a:t>
            </a: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hay không?"</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76200" y="188640"/>
            <a:ext cx="3886200" cy="255454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Tell us your opinion, then. Is it permissible to pay taxes to Caesar or not?’</a:t>
            </a:r>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043947" y="0"/>
            <a:ext cx="5100054" cy="335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3362314"/>
            <a:ext cx="5292080" cy="3495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9643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1014" y="3318570"/>
            <a:ext cx="4082986" cy="3539430"/>
          </a:xfrm>
          <a:prstGeom prst="rect">
            <a:avLst/>
          </a:prstGeom>
        </p:spPr>
        <p:txBody>
          <a:bodyPr wrap="square">
            <a:spAutoFit/>
          </a:bodyPr>
          <a:lstStyle/>
          <a:p>
            <a:pPr algn="ctr"/>
            <a:r>
              <a:rPr lang="vi-VN" dirty="0"/>
              <a:t>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Nhưng Đức Giê-su biết họ có ác ý,      nên Người nói:   "Tại sao các người lại thử tôi, </a:t>
            </a: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hỡi những kẻ </a:t>
            </a: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giả hình!</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152400"/>
            <a:ext cx="4114800" cy="304698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But Jesus was aware of their malice and replied, ‘You hypocrites! Why do you set this trap for me?</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0010" y="-1"/>
            <a:ext cx="4815805" cy="3199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503" y="3451809"/>
            <a:ext cx="5088517" cy="3406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5717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10200" y="3505200"/>
            <a:ext cx="3449563" cy="2554545"/>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Cho tôi xem đồng tiền nộp thuế!" Họ liền đưa cho Người một quan tiền.</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58795" y="205800"/>
            <a:ext cx="3982723" cy="255454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Let me see the money you pay the tax with.’ They handed him a denarius,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8634" y="-11806"/>
            <a:ext cx="4865366" cy="3256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3309334"/>
            <a:ext cx="5267325"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58697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TotalTime>
  <Words>448</Words>
  <Application>Microsoft Office PowerPoint</Application>
  <PresentationFormat>On-screen Show (4:3)</PresentationFormat>
  <Paragraphs>45</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Doan</dc:creator>
  <cp:lastModifiedBy>An Dang</cp:lastModifiedBy>
  <cp:revision>17</cp:revision>
  <dcterms:created xsi:type="dcterms:W3CDTF">2017-03-12T22:51:30Z</dcterms:created>
  <dcterms:modified xsi:type="dcterms:W3CDTF">2020-10-16T04:12:06Z</dcterms:modified>
</cp:coreProperties>
</file>